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21386800" cy="30279975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763" autoAdjust="0"/>
    <p:restoredTop sz="94660"/>
  </p:normalViewPr>
  <p:slideViewPr>
    <p:cSldViewPr snapToGrid="0">
      <p:cViewPr>
        <p:scale>
          <a:sx n="50" d="100"/>
          <a:sy n="50" d="100"/>
        </p:scale>
        <p:origin x="1626" y="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04010" y="4955545"/>
            <a:ext cx="18178780" cy="10541917"/>
          </a:xfrm>
        </p:spPr>
        <p:txBody>
          <a:bodyPr anchor="b"/>
          <a:lstStyle>
            <a:lvl1pPr algn="ctr">
              <a:defRPr sz="14033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3350" y="15903998"/>
            <a:ext cx="16040100" cy="7310649"/>
          </a:xfrm>
        </p:spPr>
        <p:txBody>
          <a:bodyPr/>
          <a:lstStyle>
            <a:lvl1pPr marL="0" indent="0" algn="ctr">
              <a:buNone/>
              <a:defRPr sz="5613"/>
            </a:lvl1pPr>
            <a:lvl2pPr marL="1069345" indent="0" algn="ctr">
              <a:buNone/>
              <a:defRPr sz="4678"/>
            </a:lvl2pPr>
            <a:lvl3pPr marL="2138690" indent="0" algn="ctr">
              <a:buNone/>
              <a:defRPr sz="4210"/>
            </a:lvl3pPr>
            <a:lvl4pPr marL="3208035" indent="0" algn="ctr">
              <a:buNone/>
              <a:defRPr sz="3742"/>
            </a:lvl4pPr>
            <a:lvl5pPr marL="4277380" indent="0" algn="ctr">
              <a:buNone/>
              <a:defRPr sz="3742"/>
            </a:lvl5pPr>
            <a:lvl6pPr marL="5346725" indent="0" algn="ctr">
              <a:buNone/>
              <a:defRPr sz="3742"/>
            </a:lvl6pPr>
            <a:lvl7pPr marL="6416070" indent="0" algn="ctr">
              <a:buNone/>
              <a:defRPr sz="3742"/>
            </a:lvl7pPr>
            <a:lvl8pPr marL="7485416" indent="0" algn="ctr">
              <a:buNone/>
              <a:defRPr sz="3742"/>
            </a:lvl8pPr>
            <a:lvl9pPr marL="8554761" indent="0" algn="ctr">
              <a:buNone/>
              <a:defRPr sz="3742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FE767D-D582-48C6-AA53-E0E54FB091A7}" type="datetimeFigureOut">
              <a:rPr lang="en-US" smtClean="0"/>
              <a:t>8/18/2026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9A02B-0788-4E2C-B60F-F6C82BCDAA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36256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FE767D-D582-48C6-AA53-E0E54FB091A7}" type="datetimeFigureOut">
              <a:rPr lang="en-US" smtClean="0"/>
              <a:t>8/18/2026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9A02B-0788-4E2C-B60F-F6C82BCDAA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17548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5304930" y="1612128"/>
            <a:ext cx="4611529" cy="25660879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70344" y="1612128"/>
            <a:ext cx="13567251" cy="2566087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FE767D-D582-48C6-AA53-E0E54FB091A7}" type="datetimeFigureOut">
              <a:rPr lang="en-US" smtClean="0"/>
              <a:t>8/18/2026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9A02B-0788-4E2C-B60F-F6C82BCDAA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85949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FE767D-D582-48C6-AA53-E0E54FB091A7}" type="datetimeFigureOut">
              <a:rPr lang="en-US" smtClean="0"/>
              <a:t>8/18/2026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9A02B-0788-4E2C-B60F-F6C82BCDAA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76086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9205" y="7548975"/>
            <a:ext cx="18446115" cy="12595626"/>
          </a:xfrm>
        </p:spPr>
        <p:txBody>
          <a:bodyPr anchor="b"/>
          <a:lstStyle>
            <a:lvl1pPr>
              <a:defRPr sz="14033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9205" y="20263761"/>
            <a:ext cx="18446115" cy="6623742"/>
          </a:xfrm>
        </p:spPr>
        <p:txBody>
          <a:bodyPr/>
          <a:lstStyle>
            <a:lvl1pPr marL="0" indent="0">
              <a:buNone/>
              <a:defRPr sz="5613">
                <a:solidFill>
                  <a:schemeClr val="tx1"/>
                </a:solidFill>
              </a:defRPr>
            </a:lvl1pPr>
            <a:lvl2pPr marL="1069345" indent="0">
              <a:buNone/>
              <a:defRPr sz="4678">
                <a:solidFill>
                  <a:schemeClr val="tx1">
                    <a:tint val="75000"/>
                  </a:schemeClr>
                </a:solidFill>
              </a:defRPr>
            </a:lvl2pPr>
            <a:lvl3pPr marL="2138690" indent="0">
              <a:buNone/>
              <a:defRPr sz="4210">
                <a:solidFill>
                  <a:schemeClr val="tx1">
                    <a:tint val="75000"/>
                  </a:schemeClr>
                </a:solidFill>
              </a:defRPr>
            </a:lvl3pPr>
            <a:lvl4pPr marL="3208035" indent="0">
              <a:buNone/>
              <a:defRPr sz="3742">
                <a:solidFill>
                  <a:schemeClr val="tx1">
                    <a:tint val="75000"/>
                  </a:schemeClr>
                </a:solidFill>
              </a:defRPr>
            </a:lvl4pPr>
            <a:lvl5pPr marL="4277380" indent="0">
              <a:buNone/>
              <a:defRPr sz="3742">
                <a:solidFill>
                  <a:schemeClr val="tx1">
                    <a:tint val="75000"/>
                  </a:schemeClr>
                </a:solidFill>
              </a:defRPr>
            </a:lvl5pPr>
            <a:lvl6pPr marL="5346725" indent="0">
              <a:buNone/>
              <a:defRPr sz="3742">
                <a:solidFill>
                  <a:schemeClr val="tx1">
                    <a:tint val="75000"/>
                  </a:schemeClr>
                </a:solidFill>
              </a:defRPr>
            </a:lvl6pPr>
            <a:lvl7pPr marL="6416070" indent="0">
              <a:buNone/>
              <a:defRPr sz="3742">
                <a:solidFill>
                  <a:schemeClr val="tx1">
                    <a:tint val="75000"/>
                  </a:schemeClr>
                </a:solidFill>
              </a:defRPr>
            </a:lvl7pPr>
            <a:lvl8pPr marL="7485416" indent="0">
              <a:buNone/>
              <a:defRPr sz="3742">
                <a:solidFill>
                  <a:schemeClr val="tx1">
                    <a:tint val="75000"/>
                  </a:schemeClr>
                </a:solidFill>
              </a:defRPr>
            </a:lvl8pPr>
            <a:lvl9pPr marL="8554761" indent="0">
              <a:buNone/>
              <a:defRPr sz="374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FE767D-D582-48C6-AA53-E0E54FB091A7}" type="datetimeFigureOut">
              <a:rPr lang="en-US" smtClean="0"/>
              <a:t>8/18/2026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9A02B-0788-4E2C-B60F-F6C82BCDAA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67142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70343" y="8060641"/>
            <a:ext cx="9089390" cy="1921236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827068" y="8060641"/>
            <a:ext cx="9089390" cy="1921236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FE767D-D582-48C6-AA53-E0E54FB091A7}" type="datetimeFigureOut">
              <a:rPr lang="en-US" smtClean="0"/>
              <a:t>8/18/2026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9A02B-0788-4E2C-B60F-F6C82BCDAA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66068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73128" y="1612135"/>
            <a:ext cx="18446115" cy="585272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73131" y="7422802"/>
            <a:ext cx="9047617" cy="3637800"/>
          </a:xfrm>
        </p:spPr>
        <p:txBody>
          <a:bodyPr anchor="b"/>
          <a:lstStyle>
            <a:lvl1pPr marL="0" indent="0">
              <a:buNone/>
              <a:defRPr sz="5613" b="1"/>
            </a:lvl1pPr>
            <a:lvl2pPr marL="1069345" indent="0">
              <a:buNone/>
              <a:defRPr sz="4678" b="1"/>
            </a:lvl2pPr>
            <a:lvl3pPr marL="2138690" indent="0">
              <a:buNone/>
              <a:defRPr sz="4210" b="1"/>
            </a:lvl3pPr>
            <a:lvl4pPr marL="3208035" indent="0">
              <a:buNone/>
              <a:defRPr sz="3742" b="1"/>
            </a:lvl4pPr>
            <a:lvl5pPr marL="4277380" indent="0">
              <a:buNone/>
              <a:defRPr sz="3742" b="1"/>
            </a:lvl5pPr>
            <a:lvl6pPr marL="5346725" indent="0">
              <a:buNone/>
              <a:defRPr sz="3742" b="1"/>
            </a:lvl6pPr>
            <a:lvl7pPr marL="6416070" indent="0">
              <a:buNone/>
              <a:defRPr sz="3742" b="1"/>
            </a:lvl7pPr>
            <a:lvl8pPr marL="7485416" indent="0">
              <a:buNone/>
              <a:defRPr sz="3742" b="1"/>
            </a:lvl8pPr>
            <a:lvl9pPr marL="8554761" indent="0">
              <a:buNone/>
              <a:defRPr sz="3742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73131" y="11060602"/>
            <a:ext cx="9047617" cy="1626848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0827068" y="7422802"/>
            <a:ext cx="9092176" cy="3637800"/>
          </a:xfrm>
        </p:spPr>
        <p:txBody>
          <a:bodyPr anchor="b"/>
          <a:lstStyle>
            <a:lvl1pPr marL="0" indent="0">
              <a:buNone/>
              <a:defRPr sz="5613" b="1"/>
            </a:lvl1pPr>
            <a:lvl2pPr marL="1069345" indent="0">
              <a:buNone/>
              <a:defRPr sz="4678" b="1"/>
            </a:lvl2pPr>
            <a:lvl3pPr marL="2138690" indent="0">
              <a:buNone/>
              <a:defRPr sz="4210" b="1"/>
            </a:lvl3pPr>
            <a:lvl4pPr marL="3208035" indent="0">
              <a:buNone/>
              <a:defRPr sz="3742" b="1"/>
            </a:lvl4pPr>
            <a:lvl5pPr marL="4277380" indent="0">
              <a:buNone/>
              <a:defRPr sz="3742" b="1"/>
            </a:lvl5pPr>
            <a:lvl6pPr marL="5346725" indent="0">
              <a:buNone/>
              <a:defRPr sz="3742" b="1"/>
            </a:lvl6pPr>
            <a:lvl7pPr marL="6416070" indent="0">
              <a:buNone/>
              <a:defRPr sz="3742" b="1"/>
            </a:lvl7pPr>
            <a:lvl8pPr marL="7485416" indent="0">
              <a:buNone/>
              <a:defRPr sz="3742" b="1"/>
            </a:lvl8pPr>
            <a:lvl9pPr marL="8554761" indent="0">
              <a:buNone/>
              <a:defRPr sz="3742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0827068" y="11060602"/>
            <a:ext cx="9092176" cy="1626848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FE767D-D582-48C6-AA53-E0E54FB091A7}" type="datetimeFigureOut">
              <a:rPr lang="en-US" smtClean="0"/>
              <a:t>8/18/2026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9A02B-0788-4E2C-B60F-F6C82BCDAA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33113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FE767D-D582-48C6-AA53-E0E54FB091A7}" type="datetimeFigureOut">
              <a:rPr lang="en-US" smtClean="0"/>
              <a:t>8/18/2026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9A02B-0788-4E2C-B60F-F6C82BCDAA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15065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FE767D-D582-48C6-AA53-E0E54FB091A7}" type="datetimeFigureOut">
              <a:rPr lang="en-US" smtClean="0"/>
              <a:t>8/18/2026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9A02B-0788-4E2C-B60F-F6C82BCDAA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8563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73128" y="2018665"/>
            <a:ext cx="6897800" cy="7065328"/>
          </a:xfrm>
        </p:spPr>
        <p:txBody>
          <a:bodyPr anchor="b"/>
          <a:lstStyle>
            <a:lvl1pPr>
              <a:defRPr sz="7484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092175" y="4359762"/>
            <a:ext cx="10827068" cy="21518408"/>
          </a:xfrm>
        </p:spPr>
        <p:txBody>
          <a:bodyPr/>
          <a:lstStyle>
            <a:lvl1pPr>
              <a:defRPr sz="7484"/>
            </a:lvl1pPr>
            <a:lvl2pPr>
              <a:defRPr sz="6549"/>
            </a:lvl2pPr>
            <a:lvl3pPr>
              <a:defRPr sz="5613"/>
            </a:lvl3pPr>
            <a:lvl4pPr>
              <a:defRPr sz="4678"/>
            </a:lvl4pPr>
            <a:lvl5pPr>
              <a:defRPr sz="4678"/>
            </a:lvl5pPr>
            <a:lvl6pPr>
              <a:defRPr sz="4678"/>
            </a:lvl6pPr>
            <a:lvl7pPr>
              <a:defRPr sz="4678"/>
            </a:lvl7pPr>
            <a:lvl8pPr>
              <a:defRPr sz="4678"/>
            </a:lvl8pPr>
            <a:lvl9pPr>
              <a:defRPr sz="4678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73128" y="9083992"/>
            <a:ext cx="6897800" cy="16829220"/>
          </a:xfrm>
        </p:spPr>
        <p:txBody>
          <a:bodyPr/>
          <a:lstStyle>
            <a:lvl1pPr marL="0" indent="0">
              <a:buNone/>
              <a:defRPr sz="3742"/>
            </a:lvl1pPr>
            <a:lvl2pPr marL="1069345" indent="0">
              <a:buNone/>
              <a:defRPr sz="3274"/>
            </a:lvl2pPr>
            <a:lvl3pPr marL="2138690" indent="0">
              <a:buNone/>
              <a:defRPr sz="2807"/>
            </a:lvl3pPr>
            <a:lvl4pPr marL="3208035" indent="0">
              <a:buNone/>
              <a:defRPr sz="2339"/>
            </a:lvl4pPr>
            <a:lvl5pPr marL="4277380" indent="0">
              <a:buNone/>
              <a:defRPr sz="2339"/>
            </a:lvl5pPr>
            <a:lvl6pPr marL="5346725" indent="0">
              <a:buNone/>
              <a:defRPr sz="2339"/>
            </a:lvl6pPr>
            <a:lvl7pPr marL="6416070" indent="0">
              <a:buNone/>
              <a:defRPr sz="2339"/>
            </a:lvl7pPr>
            <a:lvl8pPr marL="7485416" indent="0">
              <a:buNone/>
              <a:defRPr sz="2339"/>
            </a:lvl8pPr>
            <a:lvl9pPr marL="8554761" indent="0">
              <a:buNone/>
              <a:defRPr sz="2339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FE767D-D582-48C6-AA53-E0E54FB091A7}" type="datetimeFigureOut">
              <a:rPr lang="en-US" smtClean="0"/>
              <a:t>8/18/2026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9A02B-0788-4E2C-B60F-F6C82BCDAA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19132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73128" y="2018665"/>
            <a:ext cx="6897800" cy="7065328"/>
          </a:xfrm>
        </p:spPr>
        <p:txBody>
          <a:bodyPr anchor="b"/>
          <a:lstStyle>
            <a:lvl1pPr>
              <a:defRPr sz="7484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092175" y="4359762"/>
            <a:ext cx="10827068" cy="21518408"/>
          </a:xfrm>
        </p:spPr>
        <p:txBody>
          <a:bodyPr anchor="t"/>
          <a:lstStyle>
            <a:lvl1pPr marL="0" indent="0">
              <a:buNone/>
              <a:defRPr sz="7484"/>
            </a:lvl1pPr>
            <a:lvl2pPr marL="1069345" indent="0">
              <a:buNone/>
              <a:defRPr sz="6549"/>
            </a:lvl2pPr>
            <a:lvl3pPr marL="2138690" indent="0">
              <a:buNone/>
              <a:defRPr sz="5613"/>
            </a:lvl3pPr>
            <a:lvl4pPr marL="3208035" indent="0">
              <a:buNone/>
              <a:defRPr sz="4678"/>
            </a:lvl4pPr>
            <a:lvl5pPr marL="4277380" indent="0">
              <a:buNone/>
              <a:defRPr sz="4678"/>
            </a:lvl5pPr>
            <a:lvl6pPr marL="5346725" indent="0">
              <a:buNone/>
              <a:defRPr sz="4678"/>
            </a:lvl6pPr>
            <a:lvl7pPr marL="6416070" indent="0">
              <a:buNone/>
              <a:defRPr sz="4678"/>
            </a:lvl7pPr>
            <a:lvl8pPr marL="7485416" indent="0">
              <a:buNone/>
              <a:defRPr sz="4678"/>
            </a:lvl8pPr>
            <a:lvl9pPr marL="8554761" indent="0">
              <a:buNone/>
              <a:defRPr sz="4678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73128" y="9083992"/>
            <a:ext cx="6897800" cy="16829220"/>
          </a:xfrm>
        </p:spPr>
        <p:txBody>
          <a:bodyPr/>
          <a:lstStyle>
            <a:lvl1pPr marL="0" indent="0">
              <a:buNone/>
              <a:defRPr sz="3742"/>
            </a:lvl1pPr>
            <a:lvl2pPr marL="1069345" indent="0">
              <a:buNone/>
              <a:defRPr sz="3274"/>
            </a:lvl2pPr>
            <a:lvl3pPr marL="2138690" indent="0">
              <a:buNone/>
              <a:defRPr sz="2807"/>
            </a:lvl3pPr>
            <a:lvl4pPr marL="3208035" indent="0">
              <a:buNone/>
              <a:defRPr sz="2339"/>
            </a:lvl4pPr>
            <a:lvl5pPr marL="4277380" indent="0">
              <a:buNone/>
              <a:defRPr sz="2339"/>
            </a:lvl5pPr>
            <a:lvl6pPr marL="5346725" indent="0">
              <a:buNone/>
              <a:defRPr sz="2339"/>
            </a:lvl6pPr>
            <a:lvl7pPr marL="6416070" indent="0">
              <a:buNone/>
              <a:defRPr sz="2339"/>
            </a:lvl7pPr>
            <a:lvl8pPr marL="7485416" indent="0">
              <a:buNone/>
              <a:defRPr sz="2339"/>
            </a:lvl8pPr>
            <a:lvl9pPr marL="8554761" indent="0">
              <a:buNone/>
              <a:defRPr sz="2339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FE767D-D582-48C6-AA53-E0E54FB091A7}" type="datetimeFigureOut">
              <a:rPr lang="en-US" smtClean="0"/>
              <a:t>8/18/2026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9A02B-0788-4E2C-B60F-F6C82BCDAA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93624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70343" y="1612135"/>
            <a:ext cx="18446115" cy="585272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70343" y="8060641"/>
            <a:ext cx="18446115" cy="192123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470343" y="28065058"/>
            <a:ext cx="4812030" cy="16121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80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FE767D-D582-48C6-AA53-E0E54FB091A7}" type="datetimeFigureOut">
              <a:rPr lang="en-US" smtClean="0"/>
              <a:t>8/18/2026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084378" y="28065058"/>
            <a:ext cx="7218045" cy="16121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80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5104428" y="28065058"/>
            <a:ext cx="4812030" cy="16121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80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49A02B-0788-4E2C-B60F-F6C82BCDAA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63030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2138690" rtl="0" eaLnBrk="1" latinLnBrk="0" hangingPunct="1">
        <a:lnSpc>
          <a:spcPct val="90000"/>
        </a:lnSpc>
        <a:spcBef>
          <a:spcPct val="0"/>
        </a:spcBef>
        <a:buNone/>
        <a:defRPr sz="1029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534673" indent="-534673" algn="l" defTabSz="2138690" rtl="0" eaLnBrk="1" latinLnBrk="0" hangingPunct="1">
        <a:lnSpc>
          <a:spcPct val="90000"/>
        </a:lnSpc>
        <a:spcBef>
          <a:spcPts val="2339"/>
        </a:spcBef>
        <a:buFont typeface="Arial" panose="020B0604020202020204" pitchFamily="34" charset="0"/>
        <a:buChar char="•"/>
        <a:defRPr sz="6549" kern="1200">
          <a:solidFill>
            <a:schemeClr val="tx1"/>
          </a:solidFill>
          <a:latin typeface="+mn-lt"/>
          <a:ea typeface="+mn-ea"/>
          <a:cs typeface="+mn-cs"/>
        </a:defRPr>
      </a:lvl1pPr>
      <a:lvl2pPr marL="1604018" indent="-534673" algn="l" defTabSz="2138690" rtl="0" eaLnBrk="1" latinLnBrk="0" hangingPunct="1">
        <a:lnSpc>
          <a:spcPct val="90000"/>
        </a:lnSpc>
        <a:spcBef>
          <a:spcPts val="1169"/>
        </a:spcBef>
        <a:buFont typeface="Arial" panose="020B0604020202020204" pitchFamily="34" charset="0"/>
        <a:buChar char="•"/>
        <a:defRPr sz="5613" kern="1200">
          <a:solidFill>
            <a:schemeClr val="tx1"/>
          </a:solidFill>
          <a:latin typeface="+mn-lt"/>
          <a:ea typeface="+mn-ea"/>
          <a:cs typeface="+mn-cs"/>
        </a:defRPr>
      </a:lvl2pPr>
      <a:lvl3pPr marL="2673363" indent="-534673" algn="l" defTabSz="2138690" rtl="0" eaLnBrk="1" latinLnBrk="0" hangingPunct="1">
        <a:lnSpc>
          <a:spcPct val="90000"/>
        </a:lnSpc>
        <a:spcBef>
          <a:spcPts val="1169"/>
        </a:spcBef>
        <a:buFont typeface="Arial" panose="020B0604020202020204" pitchFamily="34" charset="0"/>
        <a:buChar char="•"/>
        <a:defRPr sz="4678" kern="1200">
          <a:solidFill>
            <a:schemeClr val="tx1"/>
          </a:solidFill>
          <a:latin typeface="+mn-lt"/>
          <a:ea typeface="+mn-ea"/>
          <a:cs typeface="+mn-cs"/>
        </a:defRPr>
      </a:lvl3pPr>
      <a:lvl4pPr marL="3742708" indent="-534673" algn="l" defTabSz="2138690" rtl="0" eaLnBrk="1" latinLnBrk="0" hangingPunct="1">
        <a:lnSpc>
          <a:spcPct val="90000"/>
        </a:lnSpc>
        <a:spcBef>
          <a:spcPts val="1169"/>
        </a:spcBef>
        <a:buFont typeface="Arial" panose="020B0604020202020204" pitchFamily="34" charset="0"/>
        <a:buChar char="•"/>
        <a:defRPr sz="4210" kern="1200">
          <a:solidFill>
            <a:schemeClr val="tx1"/>
          </a:solidFill>
          <a:latin typeface="+mn-lt"/>
          <a:ea typeface="+mn-ea"/>
          <a:cs typeface="+mn-cs"/>
        </a:defRPr>
      </a:lvl4pPr>
      <a:lvl5pPr marL="4812053" indent="-534673" algn="l" defTabSz="2138690" rtl="0" eaLnBrk="1" latinLnBrk="0" hangingPunct="1">
        <a:lnSpc>
          <a:spcPct val="90000"/>
        </a:lnSpc>
        <a:spcBef>
          <a:spcPts val="1169"/>
        </a:spcBef>
        <a:buFont typeface="Arial" panose="020B0604020202020204" pitchFamily="34" charset="0"/>
        <a:buChar char="•"/>
        <a:defRPr sz="4210" kern="1200">
          <a:solidFill>
            <a:schemeClr val="tx1"/>
          </a:solidFill>
          <a:latin typeface="+mn-lt"/>
          <a:ea typeface="+mn-ea"/>
          <a:cs typeface="+mn-cs"/>
        </a:defRPr>
      </a:lvl5pPr>
      <a:lvl6pPr marL="5881398" indent="-534673" algn="l" defTabSz="2138690" rtl="0" eaLnBrk="1" latinLnBrk="0" hangingPunct="1">
        <a:lnSpc>
          <a:spcPct val="90000"/>
        </a:lnSpc>
        <a:spcBef>
          <a:spcPts val="1169"/>
        </a:spcBef>
        <a:buFont typeface="Arial" panose="020B0604020202020204" pitchFamily="34" charset="0"/>
        <a:buChar char="•"/>
        <a:defRPr sz="4210" kern="1200">
          <a:solidFill>
            <a:schemeClr val="tx1"/>
          </a:solidFill>
          <a:latin typeface="+mn-lt"/>
          <a:ea typeface="+mn-ea"/>
          <a:cs typeface="+mn-cs"/>
        </a:defRPr>
      </a:lvl6pPr>
      <a:lvl7pPr marL="6950743" indent="-534673" algn="l" defTabSz="2138690" rtl="0" eaLnBrk="1" latinLnBrk="0" hangingPunct="1">
        <a:lnSpc>
          <a:spcPct val="90000"/>
        </a:lnSpc>
        <a:spcBef>
          <a:spcPts val="1169"/>
        </a:spcBef>
        <a:buFont typeface="Arial" panose="020B0604020202020204" pitchFamily="34" charset="0"/>
        <a:buChar char="•"/>
        <a:defRPr sz="4210" kern="1200">
          <a:solidFill>
            <a:schemeClr val="tx1"/>
          </a:solidFill>
          <a:latin typeface="+mn-lt"/>
          <a:ea typeface="+mn-ea"/>
          <a:cs typeface="+mn-cs"/>
        </a:defRPr>
      </a:lvl7pPr>
      <a:lvl8pPr marL="8020088" indent="-534673" algn="l" defTabSz="2138690" rtl="0" eaLnBrk="1" latinLnBrk="0" hangingPunct="1">
        <a:lnSpc>
          <a:spcPct val="90000"/>
        </a:lnSpc>
        <a:spcBef>
          <a:spcPts val="1169"/>
        </a:spcBef>
        <a:buFont typeface="Arial" panose="020B0604020202020204" pitchFamily="34" charset="0"/>
        <a:buChar char="•"/>
        <a:defRPr sz="4210" kern="1200">
          <a:solidFill>
            <a:schemeClr val="tx1"/>
          </a:solidFill>
          <a:latin typeface="+mn-lt"/>
          <a:ea typeface="+mn-ea"/>
          <a:cs typeface="+mn-cs"/>
        </a:defRPr>
      </a:lvl8pPr>
      <a:lvl9pPr marL="9089433" indent="-534673" algn="l" defTabSz="2138690" rtl="0" eaLnBrk="1" latinLnBrk="0" hangingPunct="1">
        <a:lnSpc>
          <a:spcPct val="90000"/>
        </a:lnSpc>
        <a:spcBef>
          <a:spcPts val="1169"/>
        </a:spcBef>
        <a:buFont typeface="Arial" panose="020B0604020202020204" pitchFamily="34" charset="0"/>
        <a:buChar char="•"/>
        <a:defRPr sz="421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138690" rtl="0" eaLnBrk="1" latinLnBrk="0" hangingPunct="1">
        <a:defRPr sz="4210" kern="1200">
          <a:solidFill>
            <a:schemeClr val="tx1"/>
          </a:solidFill>
          <a:latin typeface="+mn-lt"/>
          <a:ea typeface="+mn-ea"/>
          <a:cs typeface="+mn-cs"/>
        </a:defRPr>
      </a:lvl1pPr>
      <a:lvl2pPr marL="1069345" algn="l" defTabSz="2138690" rtl="0" eaLnBrk="1" latinLnBrk="0" hangingPunct="1">
        <a:defRPr sz="4210" kern="1200">
          <a:solidFill>
            <a:schemeClr val="tx1"/>
          </a:solidFill>
          <a:latin typeface="+mn-lt"/>
          <a:ea typeface="+mn-ea"/>
          <a:cs typeface="+mn-cs"/>
        </a:defRPr>
      </a:lvl2pPr>
      <a:lvl3pPr marL="2138690" algn="l" defTabSz="2138690" rtl="0" eaLnBrk="1" latinLnBrk="0" hangingPunct="1">
        <a:defRPr sz="4210" kern="1200">
          <a:solidFill>
            <a:schemeClr val="tx1"/>
          </a:solidFill>
          <a:latin typeface="+mn-lt"/>
          <a:ea typeface="+mn-ea"/>
          <a:cs typeface="+mn-cs"/>
        </a:defRPr>
      </a:lvl3pPr>
      <a:lvl4pPr marL="3208035" algn="l" defTabSz="2138690" rtl="0" eaLnBrk="1" latinLnBrk="0" hangingPunct="1">
        <a:defRPr sz="4210" kern="1200">
          <a:solidFill>
            <a:schemeClr val="tx1"/>
          </a:solidFill>
          <a:latin typeface="+mn-lt"/>
          <a:ea typeface="+mn-ea"/>
          <a:cs typeface="+mn-cs"/>
        </a:defRPr>
      </a:lvl4pPr>
      <a:lvl5pPr marL="4277380" algn="l" defTabSz="2138690" rtl="0" eaLnBrk="1" latinLnBrk="0" hangingPunct="1">
        <a:defRPr sz="4210" kern="1200">
          <a:solidFill>
            <a:schemeClr val="tx1"/>
          </a:solidFill>
          <a:latin typeface="+mn-lt"/>
          <a:ea typeface="+mn-ea"/>
          <a:cs typeface="+mn-cs"/>
        </a:defRPr>
      </a:lvl5pPr>
      <a:lvl6pPr marL="5346725" algn="l" defTabSz="2138690" rtl="0" eaLnBrk="1" latinLnBrk="0" hangingPunct="1">
        <a:defRPr sz="4210" kern="1200">
          <a:solidFill>
            <a:schemeClr val="tx1"/>
          </a:solidFill>
          <a:latin typeface="+mn-lt"/>
          <a:ea typeface="+mn-ea"/>
          <a:cs typeface="+mn-cs"/>
        </a:defRPr>
      </a:lvl6pPr>
      <a:lvl7pPr marL="6416070" algn="l" defTabSz="2138690" rtl="0" eaLnBrk="1" latinLnBrk="0" hangingPunct="1">
        <a:defRPr sz="4210" kern="1200">
          <a:solidFill>
            <a:schemeClr val="tx1"/>
          </a:solidFill>
          <a:latin typeface="+mn-lt"/>
          <a:ea typeface="+mn-ea"/>
          <a:cs typeface="+mn-cs"/>
        </a:defRPr>
      </a:lvl7pPr>
      <a:lvl8pPr marL="7485416" algn="l" defTabSz="2138690" rtl="0" eaLnBrk="1" latinLnBrk="0" hangingPunct="1">
        <a:defRPr sz="4210" kern="1200">
          <a:solidFill>
            <a:schemeClr val="tx1"/>
          </a:solidFill>
          <a:latin typeface="+mn-lt"/>
          <a:ea typeface="+mn-ea"/>
          <a:cs typeface="+mn-cs"/>
        </a:defRPr>
      </a:lvl8pPr>
      <a:lvl9pPr marL="8554761" algn="l" defTabSz="2138690" rtl="0" eaLnBrk="1" latinLnBrk="0" hangingPunct="1">
        <a:defRPr sz="421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5">
            <a:extLst>
              <a:ext uri="{FF2B5EF4-FFF2-40B4-BE49-F238E27FC236}">
                <a16:creationId xmlns:a16="http://schemas.microsoft.com/office/drawing/2014/main" id="{E3F00C8B-6A58-B6EB-562F-C529BA739BE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76106" y="3302154"/>
            <a:ext cx="16031692" cy="26848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52889" tIns="26437" rIns="52889" bIns="26437">
            <a:spAutoFit/>
          </a:bodyPr>
          <a:lstStyle/>
          <a:p>
            <a:pPr algn="ctr" defTabSz="528483">
              <a:spcBef>
                <a:spcPct val="50000"/>
              </a:spcBef>
            </a:pPr>
            <a:r>
              <a:rPr lang="en-US" sz="4200" b="1" dirty="0">
                <a:latin typeface="Arial" panose="020B0604020202020204" pitchFamily="34" charset="0"/>
                <a:cs typeface="Arial" panose="020B0604020202020204" pitchFamily="34" charset="0"/>
              </a:rPr>
              <a:t>PAPER TITLE (TEMPLATE FOR A 841MM X 594MM POSTER PRESENTATION)</a:t>
            </a:r>
          </a:p>
          <a:p>
            <a:pPr algn="ctr" defTabSz="528483" eaLnBrk="0" hangingPunct="0"/>
            <a:r>
              <a:rPr lang="en-US" sz="2900" b="1" dirty="0">
                <a:latin typeface="Arial" panose="020B0604020202020204" pitchFamily="34" charset="0"/>
                <a:cs typeface="Arial" panose="020B0604020202020204" pitchFamily="34" charset="0"/>
              </a:rPr>
              <a:t>Name Surname</a:t>
            </a:r>
            <a:r>
              <a:rPr lang="en-US" sz="2900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US" sz="2900" b="1" dirty="0">
                <a:latin typeface="Arial" panose="020B0604020202020204" pitchFamily="34" charset="0"/>
                <a:cs typeface="Arial" panose="020B0604020202020204" pitchFamily="34" charset="0"/>
              </a:rPr>
              <a:t>, Name Surname</a:t>
            </a:r>
            <a:r>
              <a:rPr lang="en-US" sz="2900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2900" b="1" dirty="0">
                <a:latin typeface="Arial" panose="020B0604020202020204" pitchFamily="34" charset="0"/>
                <a:cs typeface="Arial" panose="020B0604020202020204" pitchFamily="34" charset="0"/>
              </a:rPr>
              <a:t>, Name Surname</a:t>
            </a:r>
            <a:r>
              <a:rPr lang="en-US" sz="2900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2900" b="1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</a:p>
          <a:p>
            <a:pPr algn="ctr" defTabSz="528483" eaLnBrk="0" hangingPunct="0"/>
            <a:r>
              <a:rPr lang="en-US" sz="2900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US" sz="2900" b="1" dirty="0">
                <a:latin typeface="Arial" panose="020B0604020202020204" pitchFamily="34" charset="0"/>
                <a:cs typeface="Arial" panose="020B0604020202020204" pitchFamily="34" charset="0"/>
              </a:rPr>
              <a:t>Affiliation - Institution, City, Country; </a:t>
            </a:r>
            <a:r>
              <a:rPr lang="en-US" sz="2900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2900" b="1" dirty="0">
                <a:latin typeface="Arial" panose="020B0604020202020204" pitchFamily="34" charset="0"/>
                <a:cs typeface="Arial" panose="020B0604020202020204" pitchFamily="34" charset="0"/>
              </a:rPr>
              <a:t>Affiliation - Institution, City, Country; </a:t>
            </a:r>
            <a:r>
              <a:rPr lang="en-US" sz="2900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2900" b="1" dirty="0">
                <a:latin typeface="Arial" panose="020B0604020202020204" pitchFamily="34" charset="0"/>
                <a:cs typeface="Arial" panose="020B0604020202020204" pitchFamily="34" charset="0"/>
              </a:rPr>
              <a:t>Affiliation - Institution, City, Country;</a:t>
            </a: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049DDA58-889F-79A7-E9BA-3FF1B6755530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235"/>
            <a:ext cx="21386800" cy="3039460"/>
          </a:xfrm>
          <a:prstGeom prst="rect">
            <a:avLst/>
          </a:prstGeom>
        </p:spPr>
      </p:pic>
      <p:pic>
        <p:nvPicPr>
          <p:cNvPr id="23" name="Picture 3" descr="Untitled-1">
            <a:extLst>
              <a:ext uri="{FF2B5EF4-FFF2-40B4-BE49-F238E27FC236}">
                <a16:creationId xmlns:a16="http://schemas.microsoft.com/office/drawing/2014/main" id="{27BE4ED3-4E53-825C-4DD9-58A2B954BD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9442" y="753502"/>
            <a:ext cx="1090030" cy="144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" name="Picture 10">
            <a:extLst>
              <a:ext uri="{FF2B5EF4-FFF2-40B4-BE49-F238E27FC236}">
                <a16:creationId xmlns:a16="http://schemas.microsoft.com/office/drawing/2014/main" id="{AC3BB4B6-CF30-01C1-0AEF-B4651259BB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4729" y="742807"/>
            <a:ext cx="2233152" cy="8027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Rectangle 3">
            <a:extLst>
              <a:ext uri="{FF2B5EF4-FFF2-40B4-BE49-F238E27FC236}">
                <a16:creationId xmlns:a16="http://schemas.microsoft.com/office/drawing/2014/main" id="{018A3DD1-098B-440B-43A5-3CB22243A82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18772" y="1744575"/>
            <a:ext cx="2045065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altLang="en-US" sz="1600" b="1" i="0" u="none" strike="noStrike" cap="none" normalizeH="0" baseline="0" dirty="0">
                <a:ln>
                  <a:noFill/>
                </a:ln>
                <a:solidFill>
                  <a:srgbClr val="1F4E79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kumimoji="0" lang="en-GB" altLang="en-US" sz="1600" b="1" i="0" u="none" strike="noStrike" cap="none" normalizeH="0" baseline="0" dirty="0">
                <a:ln>
                  <a:noFill/>
                </a:ln>
                <a:solidFill>
                  <a:srgbClr val="000066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Motor Vehicles &amp; Motors</a:t>
            </a: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26" name="CaixaDeTexto 3">
            <a:extLst>
              <a:ext uri="{FF2B5EF4-FFF2-40B4-BE49-F238E27FC236}">
                <a16:creationId xmlns:a16="http://schemas.microsoft.com/office/drawing/2014/main" id="{FE26BACB-3BA0-BC4C-E2A7-0A7EC39A66A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1867" y="2931768"/>
            <a:ext cx="20406835" cy="107692"/>
          </a:xfrm>
          <a:prstGeom prst="rect">
            <a:avLst/>
          </a:prstGeom>
          <a:solidFill>
            <a:srgbClr val="0070C0"/>
          </a:solidFill>
          <a:ln>
            <a:solidFill>
              <a:schemeClr val="accent1"/>
            </a:solidFill>
          </a:ln>
        </p:spPr>
        <p:txBody>
          <a:bodyPr wrap="square" lIns="91414" tIns="45705" rIns="91414" bIns="45705">
            <a:spAutoFit/>
          </a:bodyPr>
          <a:lstStyle>
            <a:lvl1pPr eaLnBrk="0" hangingPunct="0">
              <a:defRPr sz="1700">
                <a:solidFill>
                  <a:schemeClr val="tx1"/>
                </a:solidFill>
                <a:latin typeface="Arial Narrow" pitchFamily="34" charset="0"/>
                <a:ea typeface="ＭＳ Ｐゴシック" charset="-128"/>
              </a:defRPr>
            </a:lvl1pPr>
            <a:lvl2pPr marL="742950" indent="-285750" eaLnBrk="0" hangingPunct="0">
              <a:defRPr sz="1700">
                <a:solidFill>
                  <a:schemeClr val="tx1"/>
                </a:solidFill>
                <a:latin typeface="Arial Narrow" pitchFamily="34" charset="0"/>
                <a:ea typeface="ＭＳ Ｐゴシック" charset="-128"/>
              </a:defRPr>
            </a:lvl2pPr>
            <a:lvl3pPr marL="1143000" indent="-228600" eaLnBrk="0" hangingPunct="0">
              <a:defRPr sz="1700">
                <a:solidFill>
                  <a:schemeClr val="tx1"/>
                </a:solidFill>
                <a:latin typeface="Arial Narrow" pitchFamily="34" charset="0"/>
                <a:ea typeface="ＭＳ Ｐゴシック" charset="-128"/>
              </a:defRPr>
            </a:lvl3pPr>
            <a:lvl4pPr marL="1600200" indent="-228600" eaLnBrk="0" hangingPunct="0">
              <a:defRPr sz="1700">
                <a:solidFill>
                  <a:schemeClr val="tx1"/>
                </a:solidFill>
                <a:latin typeface="Arial Narrow" pitchFamily="34" charset="0"/>
                <a:ea typeface="ＭＳ Ｐゴシック" charset="-128"/>
              </a:defRPr>
            </a:lvl4pPr>
            <a:lvl5pPr marL="2057400" indent="-228600" eaLnBrk="0" hangingPunct="0">
              <a:defRPr sz="1700">
                <a:solidFill>
                  <a:schemeClr val="tx1"/>
                </a:solidFill>
                <a:latin typeface="Arial Narrow" pitchFamily="34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Arial Narrow" pitchFamily="34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Arial Narrow" pitchFamily="34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Arial Narrow" pitchFamily="34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700">
                <a:solidFill>
                  <a:schemeClr val="tx1"/>
                </a:solidFill>
                <a:latin typeface="Arial Narrow" pitchFamily="34" charset="0"/>
                <a:ea typeface="ＭＳ Ｐゴシック" charset="-128"/>
              </a:defRPr>
            </a:lvl9pPr>
          </a:lstStyle>
          <a:p>
            <a:pPr algn="ctr" eaLnBrk="1" hangingPunct="1"/>
            <a:endParaRPr lang="en-US" sz="1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56625D35-407B-AF93-1618-9E4AF07EFD0A}"/>
              </a:ext>
            </a:extLst>
          </p:cNvPr>
          <p:cNvSpPr txBox="1"/>
          <p:nvPr/>
        </p:nvSpPr>
        <p:spPr>
          <a:xfrm>
            <a:off x="4572000" y="505545"/>
            <a:ext cx="11647714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Bef>
                <a:spcPts val="600"/>
              </a:spcBef>
              <a:buNone/>
              <a:tabLst>
                <a:tab pos="2743200" algn="ctr"/>
                <a:tab pos="5486400" algn="r"/>
              </a:tabLst>
            </a:pPr>
            <a:r>
              <a:rPr lang="en-GB" sz="3600" b="1" dirty="0">
                <a:solidFill>
                  <a:srgbClr val="1F4E79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The 11</a:t>
            </a:r>
            <a:r>
              <a:rPr lang="en-GB" sz="3600" b="1" baseline="30000" dirty="0">
                <a:solidFill>
                  <a:srgbClr val="1F4E79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th</a:t>
            </a:r>
            <a:r>
              <a:rPr lang="en-GB" sz="3600" b="1" dirty="0">
                <a:solidFill>
                  <a:srgbClr val="1F4E79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International Congress</a:t>
            </a:r>
            <a:endParaRPr lang="en-US" sz="36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ctr">
              <a:buNone/>
              <a:tabLst>
                <a:tab pos="2743200" algn="ctr"/>
                <a:tab pos="5486400" algn="r"/>
              </a:tabLst>
            </a:pPr>
            <a:r>
              <a:rPr lang="en-GB" sz="3600" b="1" dirty="0">
                <a:solidFill>
                  <a:srgbClr val="1F4E79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Motor Vehicles &amp; Motors 2026</a:t>
            </a:r>
            <a:endParaRPr lang="en-US" sz="36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ctr">
              <a:buNone/>
              <a:tabLst>
                <a:tab pos="2743200" algn="ctr"/>
                <a:tab pos="5486400" algn="r"/>
              </a:tabLst>
            </a:pPr>
            <a:r>
              <a:rPr lang="en-GB" sz="3600" b="1" dirty="0">
                <a:solidFill>
                  <a:srgbClr val="1F4E79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Kragujevac, Serbia </a:t>
            </a:r>
            <a:endParaRPr lang="en-US" sz="36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ctr">
              <a:buNone/>
            </a:pPr>
            <a:r>
              <a:rPr lang="en-GB" sz="3600" b="1" dirty="0">
                <a:solidFill>
                  <a:srgbClr val="1F4E79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October 8</a:t>
            </a:r>
            <a:r>
              <a:rPr lang="en-GB" sz="3600" b="1" baseline="30000" dirty="0">
                <a:solidFill>
                  <a:srgbClr val="1F4E79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th</a:t>
            </a:r>
            <a:r>
              <a:rPr lang="en-GB" sz="3600" b="1" dirty="0">
                <a:solidFill>
                  <a:srgbClr val="1F4E79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- 9</a:t>
            </a:r>
            <a:r>
              <a:rPr lang="en-GB" sz="3600" b="1" baseline="30000" dirty="0">
                <a:solidFill>
                  <a:srgbClr val="1F4E79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th</a:t>
            </a:r>
            <a:r>
              <a:rPr lang="en-GB" sz="3600" b="1" dirty="0">
                <a:solidFill>
                  <a:srgbClr val="1F4E79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2026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9" name="Picture 28" descr="Факултет инжењерских наука">
            <a:extLst>
              <a:ext uri="{FF2B5EF4-FFF2-40B4-BE49-F238E27FC236}">
                <a16:creationId xmlns:a16="http://schemas.microsoft.com/office/drawing/2014/main" id="{2E43C27D-F595-AE41-8441-1947C74F00F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406644" y="738365"/>
            <a:ext cx="1731429" cy="1716756"/>
          </a:xfrm>
          <a:prstGeom prst="rect">
            <a:avLst/>
          </a:prstGeom>
        </p:spPr>
      </p:pic>
      <p:pic>
        <p:nvPicPr>
          <p:cNvPr id="1042" name="Picture 1041">
            <a:extLst>
              <a:ext uri="{FF2B5EF4-FFF2-40B4-BE49-F238E27FC236}">
                <a16:creationId xmlns:a16="http://schemas.microsoft.com/office/drawing/2014/main" id="{178386F5-6E1A-6E9C-1CDC-2116BC5D1EA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11824" y="482454"/>
            <a:ext cx="1235511" cy="2148105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06E9FB17-C135-4637-99DC-C170418CBF4B}"/>
              </a:ext>
            </a:extLst>
          </p:cNvPr>
          <p:cNvSpPr txBox="1"/>
          <p:nvPr/>
        </p:nvSpPr>
        <p:spPr>
          <a:xfrm>
            <a:off x="451867" y="7339221"/>
            <a:ext cx="13911262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Font: </a:t>
            </a:r>
            <a:r>
              <a:rPr lang="sr-Latn-BA" sz="4400" dirty="0">
                <a:latin typeface="Arial" panose="020B0604020202020204" pitchFamily="34" charset="0"/>
                <a:cs typeface="Arial" panose="020B0604020202020204" pitchFamily="34" charset="0"/>
              </a:rPr>
              <a:t>Arial</a:t>
            </a:r>
          </a:p>
          <a:p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Font size: title 72 pt, subtitle 36 pt, text </a:t>
            </a:r>
            <a:r>
              <a:rPr lang="sr-Latn-BA" sz="4400" dirty="0">
                <a:latin typeface="Arial" panose="020B0604020202020204" pitchFamily="34" charset="0"/>
                <a:cs typeface="Arial" panose="020B0604020202020204" pitchFamily="34" charset="0"/>
              </a:rPr>
              <a:t>20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pt</a:t>
            </a:r>
            <a:r>
              <a:rPr lang="en-US" sz="2205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62318599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58</TotalTime>
  <Words>85</Words>
  <Application>Microsoft Office PowerPoint</Application>
  <PresentationFormat>Custom</PresentationFormat>
  <Paragraphs>10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Nadica</dc:creator>
  <cp:lastModifiedBy>Nadica</cp:lastModifiedBy>
  <cp:revision>13</cp:revision>
  <dcterms:created xsi:type="dcterms:W3CDTF">2026-08-12T09:17:19Z</dcterms:created>
  <dcterms:modified xsi:type="dcterms:W3CDTF">2026-08-18T11:36:23Z</dcterms:modified>
</cp:coreProperties>
</file>